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Condensed"/>
      <p:regular r:id="rId22"/>
      <p:bold r:id="rId23"/>
      <p:italic r:id="rId24"/>
      <p:boldItalic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VmPwmMmx59JYJP5rM9r4heeHs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Condensed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Condensed-italic.fntdata"/><Relationship Id="rId23" Type="http://schemas.openxmlformats.org/officeDocument/2006/relationships/font" Target="fonts/RobotoCondense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regular.fntdata"/><Relationship Id="rId25" Type="http://schemas.openxmlformats.org/officeDocument/2006/relationships/font" Target="fonts/RobotoCondensed-boldItalic.fntdata"/><Relationship Id="rId28" Type="http://customschemas.google.com/relationships/presentationmetadata" Target="metadata"/><Relationship Id="rId27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1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6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17"/>
          <p:cNvPicPr preferRelativeResize="0"/>
          <p:nvPr/>
        </p:nvPicPr>
        <p:blipFill rotWithShape="1">
          <a:blip r:embed="rId3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1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1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2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 b="22193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How to Check your </a:t>
            </a:r>
            <a:br>
              <a:rPr b="1" lang="en"/>
            </a:br>
            <a:r>
              <a:rPr b="1" lang="en"/>
              <a:t>ACC Class Schedule</a:t>
            </a:r>
            <a:endParaRPr b="1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1123404" y="87515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Are you in the correct classes?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not, please contact Mr. Gordon or Mr</a:t>
            </a:r>
            <a:r>
              <a:rPr b="1"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s. Jimenez</a:t>
            </a: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ASAP.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2"/>
          <p:cNvSpPr txBox="1"/>
          <p:nvPr>
            <p:ph idx="2" type="body"/>
          </p:nvPr>
        </p:nvSpPr>
        <p:spPr>
          <a:xfrm>
            <a:off x="4103975" y="334475"/>
            <a:ext cx="4854300" cy="48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6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768350" y="1431000"/>
            <a:ext cx="7719600" cy="1199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 the instructions on the following slides to verify that you are registered for the correct classes.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597376" y="965875"/>
            <a:ext cx="8196799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1: Go to austincc.edu and click “Current Students” at the top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000" y="1431000"/>
            <a:ext cx="8909000" cy="37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2914649" y="2076130"/>
            <a:ext cx="310243" cy="108227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906450" y="965875"/>
            <a:ext cx="73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Scroll down and click “Self-Service” in the middle right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7114125" y="3335600"/>
            <a:ext cx="940200" cy="225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000" y="1519974"/>
            <a:ext cx="8674000" cy="36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262007" y="2571750"/>
            <a:ext cx="489857" cy="139609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906450" y="965875"/>
            <a:ext cx="733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3: Login to MyACC and click on “Student Planning”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175" y="1458475"/>
            <a:ext cx="8720426" cy="35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5387575" y="2359325"/>
            <a:ext cx="388800" cy="82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33900" y="965875"/>
            <a:ext cx="850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4: Click on “Go to Plan &amp; Schedule” under</a:t>
            </a:r>
            <a:r>
              <a:rPr b="0" i="0" lang="en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your Degree &amp; Register for Classes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300" y="1771750"/>
            <a:ext cx="8693299" cy="32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 flipH="1">
            <a:off x="5812475" y="4239550"/>
            <a:ext cx="352500" cy="596700"/>
          </a:xfrm>
          <a:prstGeom prst="upArrow">
            <a:avLst>
              <a:gd fmla="val 50000" name="adj1"/>
              <a:gd fmla="val 100278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452025" y="1273113"/>
            <a:ext cx="8506200" cy="3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5: Scroll down and you will see the schedule.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6: Verify that you are registered for </a:t>
            </a:r>
            <a:r>
              <a:rPr lang="en" sz="2000">
                <a:solidFill>
                  <a:schemeClr val="dk1"/>
                </a:solidFill>
              </a:rPr>
              <a:t>the correct classes,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for example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SPAN- 1411- Spanish 1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DRAM-1310 Theatre Appreciation.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(See Following Slide)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 Classes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605625" y="8769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 b="155032" l="6638" r="-16178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712200" y="1431000"/>
            <a:ext cx="7719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33900" y="965875"/>
            <a:ext cx="8506200" cy="15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7: Click on “Meeting Information” and take a picture of the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and location. 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375" y="1787978"/>
            <a:ext cx="8560449" cy="3247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1303925" y="4038938"/>
            <a:ext cx="248600" cy="672472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